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3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8B08CC-EC69-4E46-8DA3-FB1C91C60DBB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1EECDB-5F6C-4DA8-9D20-9C105AA24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548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8820D-8E20-4361-AF36-D5B73BF2DB86}" type="slidenum">
              <a:rPr lang="en-BZ" smtClean="0"/>
              <a:t>1</a:t>
            </a:fld>
            <a:endParaRPr lang="en-BZ"/>
          </a:p>
        </p:txBody>
      </p:sp>
    </p:spTree>
    <p:extLst>
      <p:ext uri="{BB962C8B-B14F-4D97-AF65-F5344CB8AC3E}">
        <p14:creationId xmlns:p14="http://schemas.microsoft.com/office/powerpoint/2010/main" val="4074051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4F30B-FE65-4051-9BAE-2B3104F46D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E85D38-1882-4981-A6E0-FBA280C562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D985B-5D27-434F-804B-7556F8C37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A159-A65F-4036-81CD-19EDC4BCF667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099E5-7C95-4889-B4A8-9A816DD78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43653-F8AA-4F02-8C36-107896240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C64B6-C5CA-4103-B57D-8D1E10043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952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F14C3-64AF-4913-9C4E-8DAA0974C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0B6BF8-ABCC-49AA-8968-0010B7E4F7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4694F-E9C5-4CEA-8E41-0BA8BEACD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A159-A65F-4036-81CD-19EDC4BCF667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D40C0A-E5E1-4FCC-AEE7-2A4842A33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505F5-7BC4-48B1-8466-4B4B0A292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C64B6-C5CA-4103-B57D-8D1E10043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235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9A7C2E-AAD6-4108-9705-3533E5A27C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86BFB7-4746-43CF-9BB0-558C81AE55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A07152-2051-4FE4-BACB-4139C56CD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A159-A65F-4036-81CD-19EDC4BCF667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56E39-38ED-4ABF-AA59-6E78227E4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32AC9-9CED-440C-99AE-03AEBA8D1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C64B6-C5CA-4103-B57D-8D1E10043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042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8672C-01C4-4E24-B427-222B820F2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9CB15-129C-46F5-A087-65D97B625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3B806-2452-417D-B024-8183F59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A159-A65F-4036-81CD-19EDC4BCF667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28D02-5B32-4F33-92BC-1B5A28DB2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D8F78-B2DC-4604-BA96-ECF790E8E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C64B6-C5CA-4103-B57D-8D1E10043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45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FFA75-385D-4CBB-9D27-32A4BE2BE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8E5BB-0FA0-472E-BCE7-72D0B055B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B9D24-CE10-434A-BC0F-D9658CA08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A159-A65F-4036-81CD-19EDC4BCF667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62AD6-E36F-4C42-BF86-7034EFFBD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8E562-85BC-45F3-9D6B-F24EFE430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C64B6-C5CA-4103-B57D-8D1E10043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64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FA88E-BA67-4495-8BF3-A147A6C8A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94992-8271-4EA7-8758-DABF2FEAF6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026795-840B-4BA5-B34B-AB497D3216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0B6D4E-4DB0-4201-ABEB-B935ECFC3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A159-A65F-4036-81CD-19EDC4BCF667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C67C5-5145-4AAD-A676-50E63DC7F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709715-AC3B-4D49-B7F9-580CF3FDD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C64B6-C5CA-4103-B57D-8D1E10043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07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FD489-F2A6-42EE-ACE8-E0F115C48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DEC87-6E52-4CB8-BFD8-C509614D1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966E35-DE33-4230-8D13-329047CF88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F58782-6622-4D65-8CE7-8B50638D28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8E705F-CFA9-4052-9AEC-DE00404661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0FC413-2F43-45DC-83E4-77E81846F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A159-A65F-4036-81CD-19EDC4BCF667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84B111-968B-4B60-B4E1-DA2EDC229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1F7AE3-7350-47BE-BF17-E23BF97B1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C64B6-C5CA-4103-B57D-8D1E10043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85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FF950-83D5-4D27-896C-952170047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F1400D-9826-4D94-AE8F-03413DCAF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A159-A65F-4036-81CD-19EDC4BCF667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C4D72E-21C3-46C9-88E2-FFF39BC8B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20A8B3-EF0D-4775-9E67-2EEFAFBDA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C64B6-C5CA-4103-B57D-8D1E10043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246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BAC554-E402-4D24-BC99-1BFEF1EE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A159-A65F-4036-81CD-19EDC4BCF667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0AACB7-8446-4E25-9117-80BC4E0B2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5BC45-772D-4164-94A9-B38FD12BB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C64B6-C5CA-4103-B57D-8D1E10043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776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0803E-D2B6-4B24-8682-6175E9E45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B9159-407C-48B5-B1E4-04BA6ED4E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F744D9-9A7C-4206-AE50-5763AEB8B1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8CC76D-78EA-402C-9644-3A16584FA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A159-A65F-4036-81CD-19EDC4BCF667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652190-9B0A-4121-AB23-6D55B1E9B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38F3A7-8DA8-40AA-B7C4-868214A4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C64B6-C5CA-4103-B57D-8D1E10043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08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258D7-DEF8-4E49-9A62-B195B3C06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9B5CAF-4168-4462-A694-EF91427FE7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F69F56-FFF3-421C-81E1-767A1E81B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B89EF-7933-423D-B8A9-643154A2B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A159-A65F-4036-81CD-19EDC4BCF667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C4C16D-16C6-4073-89FE-9C008A9B0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5F352-9FA2-46B9-AE63-213CB351B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C64B6-C5CA-4103-B57D-8D1E10043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18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C96902-C4DF-4525-8845-C02948CF5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52E8C7-D2AB-4E35-90BF-7E20AB755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B79A6-80B3-494E-8176-FD7722F413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AA159-A65F-4036-81CD-19EDC4BCF667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22A59-A6B9-4A25-A8A1-37CD433818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F1F4D-52B5-4AF3-801F-AE4D80DACC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0C64B6-C5CA-4103-B57D-8D1E10043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34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43" y="308919"/>
            <a:ext cx="9144000" cy="5334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4443" y="1044146"/>
            <a:ext cx="9144000" cy="12954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981200" y="1463614"/>
            <a:ext cx="8305800" cy="654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3332" tIns="41665" rIns="83332" bIns="41665" anchor="ctr">
            <a:spAutoFit/>
          </a:bodyPr>
          <a:lstStyle/>
          <a:p>
            <a:pPr>
              <a:lnSpc>
                <a:spcPct val="125000"/>
              </a:lnSpc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Splunk </a:t>
            </a:r>
            <a:r>
              <a:rPr 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Module – 4 &amp; 5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98416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93ABC2-619D-4D37-BDC3-8E3A82DD1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814387"/>
            <a:ext cx="1062037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706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4F2551-119B-4454-8AC7-87A093803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728662"/>
            <a:ext cx="10639425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01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356B43-61C7-4969-9B5E-F104D76A4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752475"/>
            <a:ext cx="10601325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512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D9CAE2-F7D8-4A03-A787-758418260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914400"/>
            <a:ext cx="105537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772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83FBEE-1B0D-49DE-9706-75BF505D4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866775"/>
            <a:ext cx="1068705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487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F6FA8F-AF6B-43B2-9C68-6E12D1CFA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2" y="890587"/>
            <a:ext cx="10734675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81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5FE4D0-CD81-4653-B2D3-635B3F877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742950"/>
            <a:ext cx="10620375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986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4A9569-CDBB-455E-9F10-DAF58D5F5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781050"/>
            <a:ext cx="1065847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228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55684D-6005-40EE-9089-94609592B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7" y="809625"/>
            <a:ext cx="10410825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951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78EABE-75EC-4633-AE3B-C6C9929F9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2" y="981075"/>
            <a:ext cx="1058227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77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B795D2-4520-4E4E-B519-BD1AAE9DF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25304"/>
            <a:ext cx="10905066" cy="460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320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8312DC-997B-4058-8833-3DB21A468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" y="1114425"/>
            <a:ext cx="102393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03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7D4EFF-9B44-4755-AB43-9F6FD580A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1119187"/>
            <a:ext cx="925830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00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ED5B46-06EF-4973-B9B8-92B0E1936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37" y="1171575"/>
            <a:ext cx="922972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38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C1D93F-F1D9-422C-B4DF-A226FA186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1133475"/>
            <a:ext cx="907732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89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38982A-A28B-4BD8-BA2C-4F5046CC0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185862"/>
            <a:ext cx="92106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351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60ACFF-D9A9-4603-A057-DD9D6756A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143000"/>
            <a:ext cx="9067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8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19BE67-CE0C-4E11-B272-6EE163351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1266825"/>
            <a:ext cx="917257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429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28C67C-CBEA-42A3-A09F-E05FE93DE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1123950"/>
            <a:ext cx="923925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726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5EDF0B-491E-483E-9498-0B47B5BFA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1157287"/>
            <a:ext cx="920115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18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5343AF-BF54-45A6-A2EF-D49E87AB4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1152525"/>
            <a:ext cx="9058275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415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3619E1-7128-42D2-95BE-E687BACECB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76" b="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0DEB68-5BE1-492B-8510-37F99197F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75" y="1257300"/>
            <a:ext cx="90868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8534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CDADDC-3BD1-48BA-BE56-E0664EEA9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87" y="1643062"/>
            <a:ext cx="88106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107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096887-8BF4-4261-812D-EFF4FB269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1204912"/>
            <a:ext cx="897255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5322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2A1C44-5546-4B9B-9F8F-009DEE806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37" y="1138237"/>
            <a:ext cx="91535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547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619659-64E4-4A8D-970C-409C568A5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5" y="1181100"/>
            <a:ext cx="927735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247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298247-9A11-475A-8E58-0E4F94C0B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612" y="1138237"/>
            <a:ext cx="924877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3943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41329E-6FBD-494D-977D-E477364B4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109662"/>
            <a:ext cx="891540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768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B06B4D-113F-45C1-A4D3-6E064CDC7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1181100"/>
            <a:ext cx="897255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932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83332D-0C57-4C75-9C0B-3EB32E500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1128712"/>
            <a:ext cx="923925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403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496B67-77F3-47DB-9D03-680DDF521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37" y="1176337"/>
            <a:ext cx="915352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16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873BC2-C1E3-4BF7-9964-0BA6C563A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61839"/>
            <a:ext cx="10905066" cy="55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070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9F1745-D3C9-4856-90FA-3B69B72B8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2" y="1128712"/>
            <a:ext cx="928687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113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7F5D21-E3B2-4A24-820F-C5CCDD6AB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2" y="1214437"/>
            <a:ext cx="909637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4986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3AA6BC-1662-417A-8D53-A767D2D14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1247775"/>
            <a:ext cx="913447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41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EC788F-E906-469D-8B53-EA4775352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1662112"/>
            <a:ext cx="907732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6536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BB203D-B47A-41F2-A96D-197C5FC1B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1462087"/>
            <a:ext cx="917257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122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DC8E47-6FDD-49A0-8B21-0BD19F397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304925"/>
            <a:ext cx="92202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1814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9F0D85-5388-4034-9A45-662F6F3E0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2" y="1123950"/>
            <a:ext cx="9286875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5196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5B3AF9-5097-4568-B273-C2C6C3D8F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1119187"/>
            <a:ext cx="923925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021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58E73E-AFC2-48E6-B81A-15AEE95EB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7" y="1214437"/>
            <a:ext cx="934402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154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2DD9CF-2C27-48BB-99D2-8CAF0C135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1162050"/>
            <a:ext cx="923925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13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00E6C9-A2EE-4A9C-B340-7016D2DDE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795337"/>
            <a:ext cx="1060132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5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B93281-57BE-4B73-A73A-DBB0D12FF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37" y="1162050"/>
            <a:ext cx="92297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0485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75F77A-ACA9-49A6-BFCB-D837C5D79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1114425"/>
            <a:ext cx="93726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513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315477-4E72-4733-B2B8-D95FB418A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1219200"/>
            <a:ext cx="912495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55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82A8C2-E475-4941-B98A-E5CCE4216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12" y="1747837"/>
            <a:ext cx="894397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282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8E9341-33BE-4824-BE19-D13F4EB75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319212"/>
            <a:ext cx="883920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786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56A649-6898-4E5A-A212-EB78AE4E6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1114425"/>
            <a:ext cx="91725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624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87E865-4F27-4496-BE06-E9CC11F75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37" y="1147762"/>
            <a:ext cx="922972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280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4C25EE-4AB8-48A0-87C0-67365E8C7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37" y="1114425"/>
            <a:ext cx="922972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149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442AF9-4234-43B6-A9E4-BDC1B7D8F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185862"/>
            <a:ext cx="90678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7949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AB1E70-993B-48A1-9760-58EA784DF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087" y="1176337"/>
            <a:ext cx="926782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1A75B4-D204-4B46-B9AE-FEFF28D28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800100"/>
            <a:ext cx="1053465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7394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1B1D7B-DE05-4EF6-8A99-9B3265BA7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119187"/>
            <a:ext cx="929640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838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264C97-0D05-48EB-B674-DBCE19463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1214437"/>
            <a:ext cx="907732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7935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C64379-F18A-4D17-8B08-0E097F3EF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1109662"/>
            <a:ext cx="923925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57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13401E-88BE-4908-A33A-4E68D785D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087" y="1162050"/>
            <a:ext cx="92678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1892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7C26DF-7CE1-4DB6-8A35-A91B26FC3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1119187"/>
            <a:ext cx="933450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1759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E480C5-CCFD-47C3-B122-69D1E85B9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1204912"/>
            <a:ext cx="931545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968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B9B8BA-5C0E-40AA-9146-01AD98E34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119187"/>
            <a:ext cx="921067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7996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1CE075-B584-440D-9DDC-28C605018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612" y="1114425"/>
            <a:ext cx="92487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324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A5387C-2A79-49DC-A74C-EF6B9BFA8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7" y="1171575"/>
            <a:ext cx="930592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908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B1751B-4832-4DA1-A144-DB81CCC3B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612" y="1133475"/>
            <a:ext cx="92487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17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8689E6-F348-4BA0-B495-81A4AC562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866775"/>
            <a:ext cx="1065847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551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B3EEAB-1014-4522-B50C-0FE7017FF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1104900"/>
            <a:ext cx="905827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9849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731189-E119-498E-BCC2-9F8E5E3D2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37" y="1138237"/>
            <a:ext cx="92297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565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FC8A2D-FF4B-455C-8FBD-F355D97C8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1123950"/>
            <a:ext cx="916305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623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19224F-0AA5-4894-927B-5C69B32CF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1147762"/>
            <a:ext cx="913447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2007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A979CB-C6FB-4105-A127-9C02EF594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1233487"/>
            <a:ext cx="917257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376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F0AD1C-45DC-4705-AADB-4612FC127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1300162"/>
            <a:ext cx="91725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347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1FD2E0-CCC4-4C4B-A0C1-6F8A29D51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1100137"/>
            <a:ext cx="918210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3633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1FAE75-5989-48C1-91EC-BC837C1EA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1100137"/>
            <a:ext cx="913447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377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BA642A-AC77-4868-A118-C377C2DDD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1090612"/>
            <a:ext cx="9191625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693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C05E25-593B-4E95-A24C-8BB8BA949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37" y="1109662"/>
            <a:ext cx="92297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33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932604-AA9A-40A5-8EA5-A6C695BBF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742950"/>
            <a:ext cx="107061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811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25DC15-AF48-4B1D-B898-F9BE1EDD0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114425"/>
            <a:ext cx="92964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634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CEAB35-3D14-43F4-A46B-B88D48A66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387" y="1138237"/>
            <a:ext cx="90392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147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4DE78F-E137-4E9C-9AD1-0CC41950C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37" y="1100137"/>
            <a:ext cx="922972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128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10A2B9-D4A7-46EB-84E4-674A3E597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612" y="1123950"/>
            <a:ext cx="9248775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9673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D78C1C-7690-40CF-9DE5-1457A7231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612" y="1138237"/>
            <a:ext cx="924877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179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489E5B-2DEB-4EF2-B280-D213EB6FD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1152525"/>
            <a:ext cx="8982075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2709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394080-366C-4649-9BC9-5F17D2986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1085850"/>
            <a:ext cx="901065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5228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AA2077-1E5A-4BDF-BD9B-2C5975E46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1162050"/>
            <a:ext cx="920115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51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48C5D9-FDA9-4FE7-AA3F-E5BF0A525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1209675"/>
            <a:ext cx="905827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5431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A81E83-D549-46DF-B95A-927AA0E97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1095375"/>
            <a:ext cx="91821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4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C76E93-965A-4400-AE27-39166B96D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766762"/>
            <a:ext cx="1065847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56831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7AF47F-97C8-4688-8BDA-40535E921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2" y="1119187"/>
            <a:ext cx="928687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723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F2BA9E-F923-4B68-9A2E-1A428AE30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2" y="1104900"/>
            <a:ext cx="928687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957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5211</TotalTime>
  <Words>8</Words>
  <Application>Microsoft Office PowerPoint</Application>
  <PresentationFormat>Widescreen</PresentationFormat>
  <Paragraphs>3</Paragraphs>
  <Slides>91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Manoj, Vivek</dc:creator>
  <cp:lastModifiedBy>Vivek .</cp:lastModifiedBy>
  <cp:revision>22</cp:revision>
  <dcterms:created xsi:type="dcterms:W3CDTF">2018-05-18T05:36:57Z</dcterms:created>
  <dcterms:modified xsi:type="dcterms:W3CDTF">2021-10-28T17:59:00Z</dcterms:modified>
</cp:coreProperties>
</file>